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2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44A-97FA-454F-A414-09BBF8F3629C}"/>
              </a:ext>
            </a:extLst>
          </p:cNvPr>
          <p:cNvSpPr/>
          <p:nvPr userDrawn="1"/>
        </p:nvSpPr>
        <p:spPr>
          <a:xfrm>
            <a:off x="6096000" y="-82062"/>
            <a:ext cx="6178062" cy="7022124"/>
          </a:xfrm>
          <a:prstGeom prst="rect">
            <a:avLst/>
          </a:prstGeom>
          <a:solidFill>
            <a:srgbClr val="195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1B943968-6767-6542-A596-D423E075A5AD}"/>
              </a:ext>
            </a:extLst>
          </p:cNvPr>
          <p:cNvSpPr txBox="1">
            <a:spLocks/>
          </p:cNvSpPr>
          <p:nvPr userDrawn="1"/>
        </p:nvSpPr>
        <p:spPr>
          <a:xfrm>
            <a:off x="1007355" y="5976411"/>
            <a:ext cx="378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www.air-institute.org</a:t>
            </a:r>
            <a:endParaRPr lang="es-ES" sz="2000" b="1" kern="1200" dirty="0">
              <a:solidFill>
                <a:srgbClr val="19596B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2000" dirty="0">
              <a:solidFill>
                <a:srgbClr val="19596B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41309FC-0187-3F48-8197-F8396DD8A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355" y="1466924"/>
            <a:ext cx="3781939" cy="274773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AFC50C-CAE9-8641-97B8-FDD466558577}"/>
              </a:ext>
            </a:extLst>
          </p:cNvPr>
          <p:cNvSpPr/>
          <p:nvPr userDrawn="1"/>
        </p:nvSpPr>
        <p:spPr>
          <a:xfrm>
            <a:off x="1106289" y="5740400"/>
            <a:ext cx="3581401" cy="567268"/>
          </a:xfrm>
          <a:prstGeom prst="rect">
            <a:avLst/>
          </a:prstGeom>
          <a:noFill/>
          <a:ln w="38100">
            <a:solidFill>
              <a:srgbClr val="1959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71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96C99CC-D127-AF43-89A0-D2FF73918152}"/>
              </a:ext>
            </a:extLst>
          </p:cNvPr>
          <p:cNvSpPr txBox="1">
            <a:spLocks/>
          </p:cNvSpPr>
          <p:nvPr userDrawn="1"/>
        </p:nvSpPr>
        <p:spPr>
          <a:xfrm>
            <a:off x="5043715" y="6492875"/>
            <a:ext cx="6981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Artificial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s-ES" sz="1400" b="1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www.air-institute.org</a:t>
            </a:r>
            <a:endParaRPr lang="es-ES" sz="1400" b="1" kern="1200" dirty="0">
              <a:solidFill>
                <a:srgbClr val="19596B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400" dirty="0">
              <a:solidFill>
                <a:srgbClr val="19596B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EEBBC4-1E99-9D4D-B399-6E90EB8C5B14}"/>
              </a:ext>
            </a:extLst>
          </p:cNvPr>
          <p:cNvCxnSpPr>
            <a:cxnSpLocks/>
          </p:cNvCxnSpPr>
          <p:nvPr userDrawn="1"/>
        </p:nvCxnSpPr>
        <p:spPr>
          <a:xfrm>
            <a:off x="58057" y="6328229"/>
            <a:ext cx="11967029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11039A6-DF7D-0841-B44D-CAA1AB80E6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1138" y="1531938"/>
            <a:ext cx="11814175" cy="4600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596B"/>
                </a:solidFill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26" name="Título 19">
            <a:extLst>
              <a:ext uri="{FF2B5EF4-FFF2-40B4-BE49-F238E27FC236}">
                <a16:creationId xmlns:a16="http://schemas.microsoft.com/office/drawing/2014/main" id="{AB5B02E0-8405-C449-AFCD-7C57B0226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38" y="350611"/>
            <a:ext cx="10691360" cy="106657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9596B"/>
                </a:solidFill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DD00070-6246-F34F-A32A-5128FD2EF4F6}"/>
              </a:ext>
            </a:extLst>
          </p:cNvPr>
          <p:cNvCxnSpPr/>
          <p:nvPr userDrawn="1"/>
        </p:nvCxnSpPr>
        <p:spPr>
          <a:xfrm>
            <a:off x="211138" y="1313543"/>
            <a:ext cx="5863091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3A618E71-35AD-6B4C-A5BB-D483BE6C7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498" y="475683"/>
            <a:ext cx="1122588" cy="8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96C99CC-D127-AF43-89A0-D2FF73918152}"/>
              </a:ext>
            </a:extLst>
          </p:cNvPr>
          <p:cNvSpPr txBox="1">
            <a:spLocks/>
          </p:cNvSpPr>
          <p:nvPr userDrawn="1"/>
        </p:nvSpPr>
        <p:spPr>
          <a:xfrm>
            <a:off x="5043715" y="6492875"/>
            <a:ext cx="6981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Artificial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s-ES" sz="1400" b="1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www.air-institute.org</a:t>
            </a:r>
            <a:endParaRPr lang="es-ES" sz="1400" b="1" kern="1200" dirty="0">
              <a:solidFill>
                <a:srgbClr val="19596B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400" dirty="0">
              <a:solidFill>
                <a:srgbClr val="19596B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EEBBC4-1E99-9D4D-B399-6E90EB8C5B14}"/>
              </a:ext>
            </a:extLst>
          </p:cNvPr>
          <p:cNvCxnSpPr>
            <a:cxnSpLocks/>
          </p:cNvCxnSpPr>
          <p:nvPr userDrawn="1"/>
        </p:nvCxnSpPr>
        <p:spPr>
          <a:xfrm>
            <a:off x="58057" y="6328229"/>
            <a:ext cx="11967029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11039A6-DF7D-0841-B44D-CAA1AB80E6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1139" y="1531938"/>
            <a:ext cx="5645376" cy="4600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596B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contenido 24">
            <a:extLst>
              <a:ext uri="{FF2B5EF4-FFF2-40B4-BE49-F238E27FC236}">
                <a16:creationId xmlns:a16="http://schemas.microsoft.com/office/drawing/2014/main" id="{EA2CA059-141A-BF4E-A146-3EEB74424D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2795" y="1531937"/>
            <a:ext cx="5645376" cy="4600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596B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11" name="Título 19">
            <a:extLst>
              <a:ext uri="{FF2B5EF4-FFF2-40B4-BE49-F238E27FC236}">
                <a16:creationId xmlns:a16="http://schemas.microsoft.com/office/drawing/2014/main" id="{7022033E-12A4-6346-A9E9-DD7D0F1F4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38" y="350611"/>
            <a:ext cx="10691360" cy="106657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9596B"/>
                </a:solidFill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AF7608A-E1D7-0542-ADEA-CE7503B2EEDF}"/>
              </a:ext>
            </a:extLst>
          </p:cNvPr>
          <p:cNvCxnSpPr/>
          <p:nvPr userDrawn="1"/>
        </p:nvCxnSpPr>
        <p:spPr>
          <a:xfrm>
            <a:off x="211138" y="1313543"/>
            <a:ext cx="5863091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8B785DB-F2CD-BB4E-AB00-1EBE33ABD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498" y="475683"/>
            <a:ext cx="1122588" cy="8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96C99CC-D127-AF43-89A0-D2FF73918152}"/>
              </a:ext>
            </a:extLst>
          </p:cNvPr>
          <p:cNvSpPr txBox="1">
            <a:spLocks/>
          </p:cNvSpPr>
          <p:nvPr userDrawn="1"/>
        </p:nvSpPr>
        <p:spPr>
          <a:xfrm>
            <a:off x="5043715" y="6492875"/>
            <a:ext cx="6981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Artificial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s-ES" sz="1400" b="1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www.air-institute.org</a:t>
            </a:r>
            <a:endParaRPr lang="es-ES" sz="1400" b="1" kern="1200" dirty="0">
              <a:solidFill>
                <a:srgbClr val="19596B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400" dirty="0">
              <a:solidFill>
                <a:srgbClr val="19596B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EEBBC4-1E99-9D4D-B399-6E90EB8C5B14}"/>
              </a:ext>
            </a:extLst>
          </p:cNvPr>
          <p:cNvCxnSpPr>
            <a:cxnSpLocks/>
          </p:cNvCxnSpPr>
          <p:nvPr userDrawn="1"/>
        </p:nvCxnSpPr>
        <p:spPr>
          <a:xfrm>
            <a:off x="58057" y="6328229"/>
            <a:ext cx="11967029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11039A6-DF7D-0841-B44D-CAA1AB80E6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1138" y="1531938"/>
            <a:ext cx="3816575" cy="460057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19596B"/>
                </a:solidFill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9" name="Marcador de contenido 24">
            <a:extLst>
              <a:ext uri="{FF2B5EF4-FFF2-40B4-BE49-F238E27FC236}">
                <a16:creationId xmlns:a16="http://schemas.microsoft.com/office/drawing/2014/main" id="{7901F6E2-0198-AA4F-8683-D049A89F8C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5309" y="1531938"/>
            <a:ext cx="3816575" cy="460057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19596B"/>
                </a:solidFill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11" name="Marcador de contenido 24">
            <a:extLst>
              <a:ext uri="{FF2B5EF4-FFF2-40B4-BE49-F238E27FC236}">
                <a16:creationId xmlns:a16="http://schemas.microsoft.com/office/drawing/2014/main" id="{55F9C2EF-A17B-9940-ABA8-F8FCEA677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28680" y="1531938"/>
            <a:ext cx="3816575" cy="460057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19596B"/>
                </a:solidFill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12" name="Título 19">
            <a:extLst>
              <a:ext uri="{FF2B5EF4-FFF2-40B4-BE49-F238E27FC236}">
                <a16:creationId xmlns:a16="http://schemas.microsoft.com/office/drawing/2014/main" id="{52E0E445-6484-2C48-A0E8-B51B4864E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38" y="350611"/>
            <a:ext cx="10691360" cy="106657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9596B"/>
                </a:solidFill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76EF7C7-EFA2-664A-8F95-D49B724D0B16}"/>
              </a:ext>
            </a:extLst>
          </p:cNvPr>
          <p:cNvCxnSpPr/>
          <p:nvPr userDrawn="1"/>
        </p:nvCxnSpPr>
        <p:spPr>
          <a:xfrm>
            <a:off x="211138" y="1313543"/>
            <a:ext cx="5863091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906DB3C8-AF16-D540-9682-0CE805490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498" y="475683"/>
            <a:ext cx="1122588" cy="8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96C99CC-D127-AF43-89A0-D2FF73918152}"/>
              </a:ext>
            </a:extLst>
          </p:cNvPr>
          <p:cNvSpPr txBox="1">
            <a:spLocks/>
          </p:cNvSpPr>
          <p:nvPr userDrawn="1"/>
        </p:nvSpPr>
        <p:spPr>
          <a:xfrm>
            <a:off x="5043715" y="6492875"/>
            <a:ext cx="6981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Artificial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400" b="0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es-ES" sz="1400" b="0" kern="1200" dirty="0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s-ES" sz="1400" b="1" kern="1200" dirty="0" err="1">
                <a:solidFill>
                  <a:srgbClr val="19596B"/>
                </a:solidFill>
                <a:effectLst/>
                <a:latin typeface="+mn-lt"/>
                <a:ea typeface="+mn-ea"/>
                <a:cs typeface="+mn-cs"/>
              </a:rPr>
              <a:t>www.air-institute.org</a:t>
            </a:r>
            <a:endParaRPr lang="es-ES" sz="1400" b="1" kern="1200" dirty="0">
              <a:solidFill>
                <a:srgbClr val="19596B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400" dirty="0">
              <a:solidFill>
                <a:srgbClr val="19596B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EEBBC4-1E99-9D4D-B399-6E90EB8C5B14}"/>
              </a:ext>
            </a:extLst>
          </p:cNvPr>
          <p:cNvCxnSpPr>
            <a:cxnSpLocks/>
          </p:cNvCxnSpPr>
          <p:nvPr userDrawn="1"/>
        </p:nvCxnSpPr>
        <p:spPr>
          <a:xfrm>
            <a:off x="58057" y="6328229"/>
            <a:ext cx="11967029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B94856AF-8949-B947-9ECC-41D708C907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498" y="475683"/>
            <a:ext cx="1122588" cy="816428"/>
          </a:xfrm>
          <a:prstGeom prst="rect">
            <a:avLst/>
          </a:prstGeom>
        </p:spPr>
      </p:pic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7240217B-9B03-5B44-9ACD-AF57875C8E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138" y="1618455"/>
            <a:ext cx="11748633" cy="4484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596B"/>
                </a:solidFill>
              </a:defRPr>
            </a:lvl1pPr>
          </a:lstStyle>
          <a:p>
            <a:endParaRPr lang="es-ES"/>
          </a:p>
        </p:txBody>
      </p:sp>
      <p:sp>
        <p:nvSpPr>
          <p:cNvPr id="14" name="Título 19">
            <a:extLst>
              <a:ext uri="{FF2B5EF4-FFF2-40B4-BE49-F238E27FC236}">
                <a16:creationId xmlns:a16="http://schemas.microsoft.com/office/drawing/2014/main" id="{6623E4D5-FF84-2943-AC00-D4FF979B9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38" y="350611"/>
            <a:ext cx="10691360" cy="106657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9596B"/>
                </a:solidFill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A42B13-BF5A-3048-A8A7-A84AE18700AF}"/>
              </a:ext>
            </a:extLst>
          </p:cNvPr>
          <p:cNvCxnSpPr/>
          <p:nvPr userDrawn="1"/>
        </p:nvCxnSpPr>
        <p:spPr>
          <a:xfrm>
            <a:off x="211138" y="1313543"/>
            <a:ext cx="5863091" cy="0"/>
          </a:xfrm>
          <a:prstGeom prst="line">
            <a:avLst/>
          </a:prstGeom>
          <a:ln w="12700">
            <a:solidFill>
              <a:srgbClr val="19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8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842E024-7E94-0741-8523-61CF5C49D1A0}"/>
              </a:ext>
            </a:extLst>
          </p:cNvPr>
          <p:cNvSpPr/>
          <p:nvPr userDrawn="1"/>
        </p:nvSpPr>
        <p:spPr>
          <a:xfrm>
            <a:off x="-116113" y="-81279"/>
            <a:ext cx="12308113" cy="6939279"/>
          </a:xfrm>
          <a:prstGeom prst="rect">
            <a:avLst/>
          </a:prstGeom>
          <a:solidFill>
            <a:srgbClr val="1959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96C99CC-D127-AF43-89A0-D2FF73918152}"/>
              </a:ext>
            </a:extLst>
          </p:cNvPr>
          <p:cNvSpPr txBox="1">
            <a:spLocks/>
          </p:cNvSpPr>
          <p:nvPr userDrawn="1"/>
        </p:nvSpPr>
        <p:spPr>
          <a:xfrm>
            <a:off x="2547254" y="5308108"/>
            <a:ext cx="6981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www.air-institute.org</a:t>
            </a:r>
            <a:endParaRPr lang="es-ES" sz="20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16944E-7B08-464D-AD8B-88AF77178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9026" y="1497995"/>
            <a:ext cx="4063430" cy="299410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D474115-1FBA-2840-B9E3-69F76529AF05}"/>
              </a:ext>
            </a:extLst>
          </p:cNvPr>
          <p:cNvSpPr/>
          <p:nvPr userDrawn="1"/>
        </p:nvSpPr>
        <p:spPr>
          <a:xfrm>
            <a:off x="4089747" y="5104794"/>
            <a:ext cx="3701988" cy="550416"/>
          </a:xfrm>
          <a:prstGeom prst="rect">
            <a:avLst/>
          </a:pr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78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8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2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09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DE567-EE26-A447-9359-98EE6DBC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350611"/>
            <a:ext cx="10453232" cy="106657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66F04-D732-DD49-8031-2A27140C1D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1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105CE8-33C8-EF41-9100-CF4BEC5D77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F0695E-6066-DC4C-8E7E-9D66886F98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C8A34EC-2394-C247-A955-21B30B42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5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978EB4CF-ABD6-9B4A-8A43-99A3EB3825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70C691B-466E-6B47-9704-63CA0D6F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07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86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Macintosh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</cp:revision>
  <dcterms:created xsi:type="dcterms:W3CDTF">2019-03-26T15:59:36Z</dcterms:created>
  <dcterms:modified xsi:type="dcterms:W3CDTF">2019-08-08T07:54:13Z</dcterms:modified>
</cp:coreProperties>
</file>